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57" r:id="rId6"/>
    <p:sldId id="259" r:id="rId7"/>
    <p:sldId id="263" r:id="rId8"/>
    <p:sldId id="260" r:id="rId9"/>
    <p:sldId id="269" r:id="rId10"/>
    <p:sldId id="264" r:id="rId11"/>
    <p:sldId id="265" r:id="rId12"/>
    <p:sldId id="267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6373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080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669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156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0723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077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309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339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24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5336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795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0827-B67C-481C-AFF8-F1D0205B7CF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87FF0-0342-497C-879B-8E2407542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6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8856984" cy="2880320"/>
          </a:xfrm>
          <a:ln w="44450" cmpd="tri">
            <a:solidFill>
              <a:schemeClr val="bg1"/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5 простых родительских шагов к успешной карьере  ребенка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- школьника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0" y="4437112"/>
            <a:ext cx="910850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Консультация  </a:t>
            </a:r>
            <a:r>
              <a:rPr lang="ru-RU" dirty="0"/>
              <a:t>для заинтересованных родителей, старших членов семьи школьника</a:t>
            </a:r>
          </a:p>
        </p:txBody>
      </p:sp>
      <p:sp>
        <p:nvSpPr>
          <p:cNvPr id="8" name="Rectangle 8"/>
          <p:cNvSpPr/>
          <p:nvPr/>
        </p:nvSpPr>
        <p:spPr>
          <a:xfrm>
            <a:off x="357158" y="6023503"/>
            <a:ext cx="572701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Спикер: Елена Павловец, </a:t>
            </a:r>
            <a:r>
              <a:rPr lang="ru-RU" sz="1400" kern="0" dirty="0" smtClean="0">
                <a:solidFill>
                  <a:srgbClr val="4F81BD">
                    <a:lumMod val="75000"/>
                  </a:srgbClr>
                </a:solidFill>
              </a:rPr>
              <a:t>директор школы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43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552728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Правильные вопросы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691680" y="2564904"/>
            <a:ext cx="6602434" cy="35289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1. Каковы результаты входного контроля вашего школьника?</a:t>
            </a:r>
          </a:p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2. Какова динамика в результатах по основным предметам?</a:t>
            </a:r>
          </a:p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3.Какие учебные темы можно повторить на школьных       консультациях?</a:t>
            </a:r>
          </a:p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4. Какие задания, выполненные в домашних условиях, помогут  добиться успеха?</a:t>
            </a:r>
          </a:p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5. Когда встретимся для обсуждения достигнутых результатов?</a:t>
            </a:r>
          </a:p>
        </p:txBody>
      </p:sp>
    </p:spTree>
    <p:extLst>
      <p:ext uri="{BB962C8B-B14F-4D97-AF65-F5344CB8AC3E}">
        <p14:creationId xmlns:p14="http://schemas.microsoft.com/office/powerpoint/2010/main" val="4143427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552728" cy="936104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Справочно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710326" y="2708920"/>
            <a:ext cx="6602434" cy="33843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На нём вы сможете: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найти объяснение таким понятиям, как: </a:t>
            </a: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входной контроль, промежуточная аттестация, </a:t>
            </a:r>
            <a:r>
              <a:rPr lang="ru-RU" sz="1400" dirty="0" err="1">
                <a:latin typeface="Verdana" charset="0"/>
                <a:ea typeface="Verdana" charset="0"/>
                <a:cs typeface="Verdana" charset="0"/>
                <a:sym typeface="Verdana" charset="0"/>
              </a:rPr>
              <a:t>самоаудит</a:t>
            </a: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 готовности ученика к переводным </a:t>
            </a: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экзаменам и др.</a:t>
            </a:r>
            <a:endParaRPr lang="en-US" sz="1400" dirty="0" smtClean="0"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познакомиться </a:t>
            </a: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с документами </a:t>
            </a: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школы по вопросам взаимодействия школы и родителей учащихся, а так же с алгоритмом </a:t>
            </a: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взаимодействия </a:t>
            </a: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 администрации, </a:t>
            </a: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педагогического </a:t>
            </a: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коллектива и </a:t>
            </a: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родителей </a:t>
            </a: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учащихся по вопросам профилактики неуспеваемости.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п</a:t>
            </a: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ознакомиться с рекомендациями </a:t>
            </a: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для </a:t>
            </a: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родителей по итогам года</a:t>
            </a:r>
            <a:endParaRPr lang="ru-RU" sz="1400" dirty="0"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endParaRPr lang="ru-RU" sz="1400" dirty="0" smtClean="0"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691680" y="1916832"/>
            <a:ext cx="660243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Приглашаем Вас посетить сайт нашей школы: 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  <a:sym typeface="Verdana" charset="0"/>
              </a:rPr>
              <a:t>http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  <a:sym typeface="Verdana" charset="0"/>
              </a:rPr>
              <a:t>://sch4.org.ru/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0"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1400" dirty="0" smtClean="0"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27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552728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важно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691680" y="2564904"/>
            <a:ext cx="6602434" cy="352898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Все учебные вопросы обсуждайте в присутствии и при участии школьника.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Назначайте даты встреч для обсуждения успехов.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В каждой школе есть коллегиальные органы управления школой, куда вы можете обратиться с предложениями и даже с жалобами по волнующим вас вопросам.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u-RU" sz="1400" dirty="0" smtClean="0"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55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Презентация дрк\счаст-ивая-семья-совместно-32686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76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12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552728" cy="1008112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691680" y="2132856"/>
            <a:ext cx="6602434" cy="41044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1.Станьте инициаторами позитивных отношений со школой.</a:t>
            </a:r>
          </a:p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2.Ставьте перед ребенком посильные учебные задачи. Интересуйтесь конкретными результатами школьника  в динамике за  определенный период. </a:t>
            </a: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А</a:t>
            </a: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нализируйте тенденции.</a:t>
            </a:r>
          </a:p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3.Сообщайте школе о других - внешкольных достижениях и победах </a:t>
            </a: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ученика.</a:t>
            </a:r>
          </a:p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4.Наблюдайте за процессом обучения школьника  позитивно, поощряйте  его за успехи.</a:t>
            </a:r>
          </a:p>
          <a:p>
            <a:pPr mar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5.Проявляйте заинтересованность в  совместном успехе, помогайте ребенку, конструктивно поддерживайте в трудные моменты.</a:t>
            </a:r>
          </a:p>
        </p:txBody>
      </p:sp>
    </p:spTree>
    <p:extLst>
      <p:ext uri="{BB962C8B-B14F-4D97-AF65-F5344CB8AC3E}">
        <p14:creationId xmlns:p14="http://schemas.microsoft.com/office/powerpoint/2010/main" val="977271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резентация дрк\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36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я дрк\depositphotos_5133714-Workers-hold-hands-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0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552728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835696" y="3068960"/>
            <a:ext cx="6336704" cy="25202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Семье и школе объединить усилия</a:t>
            </a:r>
          </a:p>
          <a:p>
            <a:pPr marL="0" indent="0"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20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Позитивно, конструктивно, результативно</a:t>
            </a:r>
          </a:p>
        </p:txBody>
      </p:sp>
    </p:spTree>
    <p:extLst>
      <p:ext uri="{BB962C8B-B14F-4D97-AF65-F5344CB8AC3E}">
        <p14:creationId xmlns:p14="http://schemas.microsoft.com/office/powerpoint/2010/main" val="646355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552728" cy="1872208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и школа хотят одного и того же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успешности школьника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691680" y="2564904"/>
            <a:ext cx="6602434" cy="352898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1000"/>
              </a:spcBef>
              <a:buNone/>
            </a:pPr>
            <a:endParaRPr lang="ru-RU" sz="1400" dirty="0" smtClean="0"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0" indent="0"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Проблема в том, что на способы достижения результата семья и школа смотрят с разных точек зрения</a:t>
            </a:r>
            <a:r>
              <a:rPr lang="en-US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ru-RU" sz="1400" dirty="0" smtClean="0"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80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552728" cy="1512168"/>
          </a:xfrm>
        </p:spPr>
        <p:txBody>
          <a:bodyPr>
            <a:no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и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сейчас!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691680" y="2708920"/>
            <a:ext cx="6602434" cy="33849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В</a:t>
            </a: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о благо спокойствия  членов семьи. </a:t>
            </a:r>
            <a:endParaRPr lang="ru-RU" sz="1400" dirty="0"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 «Уйдет»  раздражение по поводу учебы и освободится время для помощи ребенку дома.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Школьник приобретет бесценный опыт конструктивного выхода из непростых  житейских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291595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дрк\день-знаний-школ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71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552728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стать союзниками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691680" y="2564904"/>
            <a:ext cx="6048672" cy="352898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Родителям – «тянуться» к школе и задавать «правильные» вопросы на встречах, консультациях в школе.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Педагогам – предлагать для обсуждения с родителями учащихся точную информацию об учебной деятельности  школьника.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Классным руководителям – создавать индивидуальные маршруты сопровождения учащегося.</a:t>
            </a:r>
          </a:p>
        </p:txBody>
      </p:sp>
    </p:spTree>
    <p:extLst>
      <p:ext uri="{BB962C8B-B14F-4D97-AF65-F5344CB8AC3E}">
        <p14:creationId xmlns:p14="http://schemas.microsoft.com/office/powerpoint/2010/main" val="2622294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я дрк\Семья-и-школа-партнеры-в-воспитании-ребенка-658x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95"/>
            <a:ext cx="9144000" cy="61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7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382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5 простых родительских шагов к успешной карьере  ребенка - школьника</vt:lpstr>
      <vt:lpstr>Презентация PowerPoint</vt:lpstr>
      <vt:lpstr>Презентация PowerPoint</vt:lpstr>
      <vt:lpstr>Что делать?</vt:lpstr>
      <vt:lpstr>Семья и школа хотят одного и того же –  успешности школьника</vt:lpstr>
      <vt:lpstr>здесь и сейчас!  </vt:lpstr>
      <vt:lpstr>Презентация PowerPoint</vt:lpstr>
      <vt:lpstr>Как стать союзниками</vt:lpstr>
      <vt:lpstr>Презентация PowerPoint</vt:lpstr>
      <vt:lpstr>Правильные вопросы</vt:lpstr>
      <vt:lpstr>Справочно:</vt:lpstr>
      <vt:lpstr>Что важно</vt:lpstr>
      <vt:lpstr>Презентация PowerPoint</vt:lpstr>
      <vt:lpstr>Итак,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5 несложных родительских шагов к успешной карьере  ребенка- школьника</dc:title>
  <dc:creator>Admin</dc:creator>
  <cp:lastModifiedBy>User</cp:lastModifiedBy>
  <cp:revision>35</cp:revision>
  <dcterms:created xsi:type="dcterms:W3CDTF">2015-12-17T06:37:20Z</dcterms:created>
  <dcterms:modified xsi:type="dcterms:W3CDTF">2016-02-25T05:22:38Z</dcterms:modified>
</cp:coreProperties>
</file>